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>
        <p:scale>
          <a:sx n="66" d="100"/>
          <a:sy n="66" d="100"/>
        </p:scale>
        <p:origin x="1122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676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1" cy="502676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r">
              <a:defRPr sz="1300"/>
            </a:lvl1pPr>
          </a:lstStyle>
          <a:p>
            <a:fld id="{678BABCF-4C6E-4C6B-8C75-B487682CA6D0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1" tIns="48291" rIns="96581" bIns="482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581" tIns="48291" rIns="96581" bIns="482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r">
              <a:defRPr sz="1300"/>
            </a:lvl1pPr>
          </a:lstStyle>
          <a:p>
            <a:fld id="{EF1E3428-DF6E-43F8-8526-24B018806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87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E3428-DF6E-43F8-8526-24B01880675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55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00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5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79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56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7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57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26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64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97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2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63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B543-3A2B-492A-9A88-D37E86B306D2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6FEC0-7667-4F45-AD8B-AB2374DD8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61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58B822-C67A-1E2F-75CA-91F2E298A48D}"/>
              </a:ext>
            </a:extLst>
          </p:cNvPr>
          <p:cNvSpPr/>
          <p:nvPr/>
        </p:nvSpPr>
        <p:spPr>
          <a:xfrm>
            <a:off x="-35560" y="0"/>
            <a:ext cx="6893560" cy="7924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土地・家屋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台帳の閲覧方法の変更のお知らせ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A0422F2-B39B-EFC1-A274-4344B9C4C184}"/>
              </a:ext>
            </a:extLst>
          </p:cNvPr>
          <p:cNvSpPr txBox="1"/>
          <p:nvPr/>
        </p:nvSpPr>
        <p:spPr>
          <a:xfrm>
            <a:off x="42030" y="927863"/>
            <a:ext cx="6763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0" i="0">
                <a:solidFill>
                  <a:srgbClr val="212121"/>
                </a:solidFill>
                <a:effectLst/>
                <a:latin typeface="Lucida Grande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令和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月末日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もって、紙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の土地台帳・家屋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台帳の更新を止め、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800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土地家屋台帳情報連携システム」</a:t>
            </a:r>
            <a:r>
              <a:rPr lang="ja-JP" altLang="en-US" sz="1800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による閲覧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に変更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窓口での閲覧は令和７年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３月</a:t>
            </a:r>
            <a:r>
              <a:rPr lang="en-US" altLang="ja-JP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から変更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6B9D57-B87D-16D7-2E43-EA1CC4DB8557}"/>
              </a:ext>
            </a:extLst>
          </p:cNvPr>
          <p:cNvSpPr txBox="1"/>
          <p:nvPr/>
        </p:nvSpPr>
        <p:spPr>
          <a:xfrm>
            <a:off x="72874" y="4752003"/>
            <a:ext cx="66766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0" i="0">
                <a:solidFill>
                  <a:srgbClr val="212121"/>
                </a:solidFill>
                <a:effectLst/>
                <a:latin typeface="Lucida Grande"/>
              </a:defRPr>
            </a:lvl1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日以前の台帳情報の閲覧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▶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税務課で管理している紙の土地家屋台帳で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閲覧     　１回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⇒　変更なし １回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日時点及び最新の台帳情報の閲覧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▶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税務課にある土地家屋台帳情報連携システムで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閲覧　１回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⇒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令和７年４月３０日（金）まで無料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D1B031-2607-445D-0F2B-941AD1C3DAD5}"/>
              </a:ext>
            </a:extLst>
          </p:cNvPr>
          <p:cNvSpPr txBox="1"/>
          <p:nvPr/>
        </p:nvSpPr>
        <p:spPr>
          <a:xfrm>
            <a:off x="0" y="2259246"/>
            <a:ext cx="2720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 何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が変わったの？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C49D49F-9BA1-A5E4-1554-EE50FA7A61B8}"/>
              </a:ext>
            </a:extLst>
          </p:cNvPr>
          <p:cNvCxnSpPr/>
          <p:nvPr/>
        </p:nvCxnSpPr>
        <p:spPr>
          <a:xfrm>
            <a:off x="168910" y="2153342"/>
            <a:ext cx="6466840" cy="1262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1D4A9C-C555-7D86-EF66-82FCC54A3004}"/>
              </a:ext>
            </a:extLst>
          </p:cNvPr>
          <p:cNvSpPr txBox="1"/>
          <p:nvPr/>
        </p:nvSpPr>
        <p:spPr>
          <a:xfrm>
            <a:off x="42030" y="2708913"/>
            <a:ext cx="6893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0" i="0">
                <a:solidFill>
                  <a:srgbClr val="212121"/>
                </a:solidFill>
                <a:effectLst/>
                <a:latin typeface="Lucida Grande"/>
              </a:defRPr>
            </a:lvl1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 法務局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の登記情報と連携することで、直近の情報を閲覧することができますので 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津法務局四日市支局まで行く必要がなくなります。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　最新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の情報であれば、システム上で閲覧できますので、紙台帳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87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冊のうち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物件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の台帳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を用意するまでの待ち時間がなくなります。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3710CA3-0CDA-76E1-4548-EDF5F7B9DCED}"/>
              </a:ext>
            </a:extLst>
          </p:cNvPr>
          <p:cNvCxnSpPr/>
          <p:nvPr/>
        </p:nvCxnSpPr>
        <p:spPr>
          <a:xfrm>
            <a:off x="205573" y="4158174"/>
            <a:ext cx="6466840" cy="12621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5768DB-6753-588C-E0D3-401CB55DB7E6}"/>
              </a:ext>
            </a:extLst>
          </p:cNvPr>
          <p:cNvSpPr txBox="1"/>
          <p:nvPr/>
        </p:nvSpPr>
        <p:spPr>
          <a:xfrm>
            <a:off x="0" y="4273018"/>
            <a:ext cx="2534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 閲覧方法など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1" y="6370003"/>
            <a:ext cx="674956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閲覧できる</a:t>
            </a:r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</a:p>
          <a:p>
            <a:r>
              <a:rPr lang="ja-JP" altLang="en-US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として次の方に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限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ます。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   本人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（相続人、納税管理人などを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含みます。）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  本人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の委任状を持参した方</a:t>
            </a:r>
          </a:p>
          <a:p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  配偶者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及び同居の親族で本人から依頼があったと認められる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閲覧者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本人を確認できるもの（運転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免許証 ・ マイナンバーカードなど）を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必ず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ご持参ください。</a:t>
            </a:r>
            <a:endParaRPr lang="ja-JP" altLang="en-US" sz="16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3710CA3-0CDA-76E1-4548-EDF5F7B9DCED}"/>
              </a:ext>
            </a:extLst>
          </p:cNvPr>
          <p:cNvCxnSpPr/>
          <p:nvPr/>
        </p:nvCxnSpPr>
        <p:spPr>
          <a:xfrm>
            <a:off x="173748" y="8687597"/>
            <a:ext cx="6466840" cy="12621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04" y="8805319"/>
            <a:ext cx="6581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問い合わせ先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朝日町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役場税務課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電話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059-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377-5655</a:t>
            </a:r>
          </a:p>
        </p:txBody>
      </p:sp>
    </p:spTree>
    <p:extLst>
      <p:ext uri="{BB962C8B-B14F-4D97-AF65-F5344CB8AC3E}">
        <p14:creationId xmlns:p14="http://schemas.microsoft.com/office/powerpoint/2010/main" val="7254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1798</TotalTime>
  <Words>357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笹林 洋一</dc:creator>
  <cp:lastModifiedBy>謎</cp:lastModifiedBy>
  <cp:revision>28</cp:revision>
  <cp:lastPrinted>2025-03-14T06:29:08Z</cp:lastPrinted>
  <dcterms:created xsi:type="dcterms:W3CDTF">2024-11-27T02:22:41Z</dcterms:created>
  <dcterms:modified xsi:type="dcterms:W3CDTF">2025-03-14T06:29:15Z</dcterms:modified>
</cp:coreProperties>
</file>